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65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1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85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68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487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71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52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341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7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1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98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523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18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0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1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0397-AADA-4F38-8873-52753CD2ED34}" type="datetimeFigureOut">
              <a:rPr lang="es-CL" smtClean="0"/>
              <a:t>25-03-2019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548830-FDB4-49F6-B9C0-7F66AB6362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13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907F8-3C8A-4813-A162-71D9B8375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Indirect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C75E7B-4A67-473D-BDAF-0035B419E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695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18E9A-E04E-42CB-8A32-7FE36BD6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LETS PRACTICE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C5B2C-B086-4B26-951F-7427C971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Q1</a:t>
            </a:r>
            <a:r>
              <a:rPr lang="es-MX" sz="2400" dirty="0"/>
              <a:t> CAN YOU TELL ME?  </a:t>
            </a:r>
            <a:r>
              <a:rPr lang="es-MX" sz="2400" dirty="0">
                <a:solidFill>
                  <a:srgbClr val="FF0000"/>
                </a:solidFill>
              </a:rPr>
              <a:t>Q2</a:t>
            </a:r>
            <a:r>
              <a:rPr lang="es-MX" sz="2400" dirty="0"/>
              <a:t> IS THE TEST TOMORROW? </a:t>
            </a:r>
          </a:p>
          <a:p>
            <a:endParaRPr lang="es-MX" sz="2400" dirty="0"/>
          </a:p>
          <a:p>
            <a:r>
              <a:rPr lang="es-MX" sz="2400" dirty="0">
                <a:solidFill>
                  <a:srgbClr val="FF0000"/>
                </a:solidFill>
              </a:rPr>
              <a:t>Q1</a:t>
            </a:r>
            <a:r>
              <a:rPr lang="es-MX" sz="2400" dirty="0"/>
              <a:t> DO YOU KNOW? </a:t>
            </a:r>
            <a:r>
              <a:rPr lang="es-MX" sz="2400" dirty="0">
                <a:solidFill>
                  <a:srgbClr val="FF0000"/>
                </a:solidFill>
              </a:rPr>
              <a:t>Q2</a:t>
            </a:r>
            <a:r>
              <a:rPr lang="es-MX" sz="2400" dirty="0"/>
              <a:t> IS THE CLASSROOM IN THIS BUILDING? </a:t>
            </a:r>
          </a:p>
          <a:p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Q1</a:t>
            </a:r>
            <a:r>
              <a:rPr lang="es-CL" sz="2400" dirty="0"/>
              <a:t> CAN YOU REMEMBER? </a:t>
            </a:r>
            <a:r>
              <a:rPr lang="es-CL" sz="2400" dirty="0">
                <a:solidFill>
                  <a:srgbClr val="FF0000"/>
                </a:solidFill>
              </a:rPr>
              <a:t>Q2 </a:t>
            </a:r>
            <a:r>
              <a:rPr lang="es-CL" sz="2400" dirty="0">
                <a:solidFill>
                  <a:schemeClr val="tx1"/>
                </a:solidFill>
              </a:rPr>
              <a:t>IS HER NAME SOFIA? </a:t>
            </a:r>
          </a:p>
        </p:txBody>
      </p:sp>
    </p:spTree>
    <p:extLst>
      <p:ext uri="{BB962C8B-B14F-4D97-AF65-F5344CB8AC3E}">
        <p14:creationId xmlns:p14="http://schemas.microsoft.com/office/powerpoint/2010/main" val="75430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303A-81CE-4F5A-A6FD-2935D4F7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What</a:t>
            </a:r>
            <a:r>
              <a:rPr lang="es-MX" dirty="0"/>
              <a:t> are </a:t>
            </a:r>
            <a:r>
              <a:rPr lang="es-MX" dirty="0" err="1"/>
              <a:t>indirect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?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3D2A7-CC69-4A48-BD47-88FBC03F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 fontScale="92500"/>
          </a:bodyPr>
          <a:lstStyle/>
          <a:p>
            <a:r>
              <a:rPr lang="es-MX" dirty="0"/>
              <a:t>Las preguntas indirectas son preguntas cruzadas en una misma oración o dos preguntas en una.</a:t>
            </a:r>
          </a:p>
          <a:p>
            <a:r>
              <a:rPr lang="es-MX" dirty="0" err="1"/>
              <a:t>Example</a:t>
            </a:r>
            <a:r>
              <a:rPr lang="es-MX" dirty="0"/>
              <a:t>: </a:t>
            </a:r>
          </a:p>
          <a:p>
            <a:pPr marL="0" indent="0">
              <a:buNone/>
            </a:pPr>
            <a:r>
              <a:rPr lang="es-MX" dirty="0"/>
              <a:t>¿podrías decirme donde esta el banco?</a:t>
            </a:r>
          </a:p>
          <a:p>
            <a:pPr marL="0" indent="0">
              <a:buNone/>
            </a:pPr>
            <a:r>
              <a:rPr lang="es-MX" dirty="0"/>
              <a:t>Preguntas directas:</a:t>
            </a:r>
          </a:p>
          <a:p>
            <a:pPr marL="0" indent="0">
              <a:buNone/>
            </a:pPr>
            <a:r>
              <a:rPr lang="es-MX" dirty="0"/>
              <a:t>1: </a:t>
            </a:r>
            <a:r>
              <a:rPr lang="es-MX" dirty="0" err="1"/>
              <a:t>Could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tell</a:t>
            </a:r>
            <a:r>
              <a:rPr lang="es-MX" dirty="0"/>
              <a:t> me? 2:Where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bank</a:t>
            </a:r>
            <a:r>
              <a:rPr lang="es-MX" dirty="0"/>
              <a:t>? </a:t>
            </a:r>
          </a:p>
          <a:p>
            <a:pPr marL="0" indent="0">
              <a:buNone/>
            </a:pPr>
            <a:r>
              <a:rPr lang="es-MX" dirty="0" err="1"/>
              <a:t>Sentence</a:t>
            </a:r>
            <a:r>
              <a:rPr lang="es-MX" dirty="0"/>
              <a:t> 1 + </a:t>
            </a:r>
            <a:r>
              <a:rPr lang="es-MX" dirty="0" err="1"/>
              <a:t>sentence</a:t>
            </a:r>
            <a:r>
              <a:rPr lang="es-MX" dirty="0"/>
              <a:t> 2 (+)</a:t>
            </a:r>
          </a:p>
          <a:p>
            <a:pPr marL="0" indent="0">
              <a:buNone/>
            </a:pPr>
            <a:r>
              <a:rPr lang="es-MX" dirty="0"/>
              <a:t>Pregunta indirecta:</a:t>
            </a:r>
          </a:p>
          <a:p>
            <a:pPr marL="0" indent="0">
              <a:buNone/>
            </a:pPr>
            <a:r>
              <a:rPr lang="es-MX" dirty="0" err="1"/>
              <a:t>Could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tell</a:t>
            </a:r>
            <a:r>
              <a:rPr lang="es-MX" dirty="0"/>
              <a:t> me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bank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? </a:t>
            </a:r>
          </a:p>
          <a:p>
            <a:pPr marL="0" indent="0">
              <a:buNone/>
            </a:pPr>
            <a:r>
              <a:rPr lang="es-MX" dirty="0"/>
              <a:t>(principalmente verbo </a:t>
            </a:r>
            <a:r>
              <a:rPr lang="es-MX" dirty="0" err="1"/>
              <a:t>to</a:t>
            </a:r>
            <a:r>
              <a:rPr lang="es-MX" dirty="0"/>
              <a:t> be) </a:t>
            </a:r>
          </a:p>
          <a:p>
            <a:pPr marL="0" indent="0">
              <a:buNone/>
            </a:pPr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know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her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? -------- En esta caso no cambia de lugar el verbo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023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A165E-B442-48F8-A99C-69F2F699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s-MX" dirty="0"/>
              <a:t>Verbos modales para preguntas indirectas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04132-16A1-42E4-8E5E-1C97FA95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/>
          </a:bodyPr>
          <a:lstStyle/>
          <a:p>
            <a:r>
              <a:rPr lang="es-MX" sz="3200" dirty="0"/>
              <a:t>CAN</a:t>
            </a:r>
          </a:p>
          <a:p>
            <a:r>
              <a:rPr lang="es-MX" sz="3200" dirty="0"/>
              <a:t>COULD </a:t>
            </a:r>
          </a:p>
          <a:p>
            <a:r>
              <a:rPr lang="es-MX" sz="3200" dirty="0"/>
              <a:t>DO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2976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D60D5-4F1C-419D-8239-A99D4CB3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Examples</a:t>
            </a:r>
            <a:r>
              <a:rPr lang="es-MX" dirty="0"/>
              <a:t>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4B515-BB25-4206-AA04-E33FFF89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2739" cy="4351338"/>
          </a:xfrm>
        </p:spPr>
        <p:txBody>
          <a:bodyPr>
            <a:normAutofit/>
          </a:bodyPr>
          <a:lstStyle/>
          <a:p>
            <a:r>
              <a:rPr lang="es-MX" sz="2000" dirty="0"/>
              <a:t>Can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tell</a:t>
            </a:r>
            <a:r>
              <a:rPr lang="es-MX" sz="2000" dirty="0"/>
              <a:t> me </a:t>
            </a:r>
            <a:r>
              <a:rPr lang="es-MX" sz="2000" dirty="0" err="1"/>
              <a:t>who</a:t>
            </a:r>
            <a:r>
              <a:rPr lang="es-MX" sz="2000" dirty="0"/>
              <a:t> </a:t>
            </a:r>
            <a:r>
              <a:rPr lang="es-MX" sz="2000" dirty="0" err="1"/>
              <a:t>you</a:t>
            </a:r>
            <a:r>
              <a:rPr lang="es-MX" sz="2000" dirty="0"/>
              <a:t> are?  </a:t>
            </a:r>
            <a:r>
              <a:rPr lang="es-MX" sz="2000" dirty="0">
                <a:solidFill>
                  <a:schemeClr val="accent1"/>
                </a:solidFill>
              </a:rPr>
              <a:t>Q1:Can </a:t>
            </a:r>
            <a:r>
              <a:rPr lang="es-MX" sz="2000" dirty="0" err="1">
                <a:solidFill>
                  <a:schemeClr val="accent1"/>
                </a:solidFill>
              </a:rPr>
              <a:t>you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tell</a:t>
            </a:r>
            <a:r>
              <a:rPr lang="es-MX" sz="2000" dirty="0">
                <a:solidFill>
                  <a:schemeClr val="accent1"/>
                </a:solidFill>
              </a:rPr>
              <a:t> me? Q2: Who are </a:t>
            </a:r>
            <a:r>
              <a:rPr lang="es-MX" sz="2000" dirty="0" err="1">
                <a:solidFill>
                  <a:schemeClr val="accent1"/>
                </a:solidFill>
              </a:rPr>
              <a:t>you</a:t>
            </a:r>
            <a:r>
              <a:rPr lang="es-MX" sz="2000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FF0000"/>
                </a:solidFill>
              </a:rPr>
              <a:t>¿Puedes decirme quién eres? </a:t>
            </a:r>
          </a:p>
          <a:p>
            <a:pPr>
              <a:buFontTx/>
              <a:buChar char="-"/>
            </a:pPr>
            <a:r>
              <a:rPr lang="es-MX" sz="2000" dirty="0" err="1"/>
              <a:t>Could</a:t>
            </a:r>
            <a:r>
              <a:rPr lang="es-MX" sz="2000" dirty="0"/>
              <a:t>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tell</a:t>
            </a:r>
            <a:r>
              <a:rPr lang="es-MX" sz="2000" dirty="0"/>
              <a:t> me </a:t>
            </a:r>
            <a:r>
              <a:rPr lang="es-MX" sz="2000" dirty="0" err="1"/>
              <a:t>where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hospital </a:t>
            </a:r>
            <a:r>
              <a:rPr lang="es-MX" sz="2000" dirty="0" err="1"/>
              <a:t>is</a:t>
            </a:r>
            <a:r>
              <a:rPr lang="es-MX" sz="2000" dirty="0"/>
              <a:t>? </a:t>
            </a:r>
            <a:r>
              <a:rPr lang="es-MX" sz="2000" dirty="0">
                <a:solidFill>
                  <a:schemeClr val="accent1"/>
                </a:solidFill>
              </a:rPr>
              <a:t>Q1 </a:t>
            </a:r>
            <a:r>
              <a:rPr lang="es-MX" sz="2000" dirty="0" err="1">
                <a:solidFill>
                  <a:schemeClr val="accent1"/>
                </a:solidFill>
              </a:rPr>
              <a:t>could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you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tell</a:t>
            </a:r>
            <a:r>
              <a:rPr lang="es-MX" sz="2000" dirty="0">
                <a:solidFill>
                  <a:schemeClr val="accent1"/>
                </a:solidFill>
              </a:rPr>
              <a:t> me? 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accent1"/>
                </a:solidFill>
              </a:rPr>
              <a:t>Q2: </a:t>
            </a:r>
            <a:r>
              <a:rPr lang="es-MX" sz="2000" dirty="0" err="1">
                <a:solidFill>
                  <a:schemeClr val="accent1"/>
                </a:solidFill>
              </a:rPr>
              <a:t>Where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is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the</a:t>
            </a:r>
            <a:r>
              <a:rPr lang="es-MX" sz="2000" dirty="0">
                <a:solidFill>
                  <a:schemeClr val="accent1"/>
                </a:solidFill>
              </a:rPr>
              <a:t> hospital? 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FF0000"/>
                </a:solidFill>
              </a:rPr>
              <a:t>¿Podrías decirme donde esta el hospital?</a:t>
            </a:r>
          </a:p>
          <a:p>
            <a:pPr marL="0" indent="0">
              <a:buNone/>
            </a:pPr>
            <a:r>
              <a:rPr lang="es-MX" sz="2000" dirty="0"/>
              <a:t>- Do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know</a:t>
            </a:r>
            <a:r>
              <a:rPr lang="es-MX" sz="2000" dirty="0"/>
              <a:t> </a:t>
            </a:r>
            <a:r>
              <a:rPr lang="es-MX" sz="2000" dirty="0" err="1"/>
              <a:t>when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class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? </a:t>
            </a:r>
            <a:r>
              <a:rPr lang="es-MX" sz="2000" dirty="0">
                <a:solidFill>
                  <a:schemeClr val="accent1"/>
                </a:solidFill>
              </a:rPr>
              <a:t>Q1 Do </a:t>
            </a:r>
            <a:r>
              <a:rPr lang="es-MX" sz="2000" dirty="0" err="1">
                <a:solidFill>
                  <a:schemeClr val="accent1"/>
                </a:solidFill>
              </a:rPr>
              <a:t>you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know</a:t>
            </a:r>
            <a:r>
              <a:rPr lang="es-MX" sz="2000" dirty="0">
                <a:solidFill>
                  <a:schemeClr val="accent1"/>
                </a:solidFill>
              </a:rPr>
              <a:t>? Q2: </a:t>
            </a:r>
            <a:r>
              <a:rPr lang="es-MX" sz="2000" dirty="0" err="1">
                <a:solidFill>
                  <a:schemeClr val="accent1"/>
                </a:solidFill>
              </a:rPr>
              <a:t>when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is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the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class</a:t>
            </a:r>
            <a:r>
              <a:rPr lang="es-MX" sz="2000" dirty="0">
                <a:solidFill>
                  <a:schemeClr val="accent1"/>
                </a:solidFill>
              </a:rPr>
              <a:t>? 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¿Sabes cuando es la clase? </a:t>
            </a:r>
          </a:p>
        </p:txBody>
      </p:sp>
    </p:spTree>
    <p:extLst>
      <p:ext uri="{BB962C8B-B14F-4D97-AF65-F5344CB8AC3E}">
        <p14:creationId xmlns:p14="http://schemas.microsoft.com/office/powerpoint/2010/main" val="318443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C3519-41CE-4A0E-BDC0-1F2F26D3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Expresiones más usadas: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FDA08B-14C0-4DC3-8441-40EDF868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Can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tell</a:t>
            </a:r>
            <a:r>
              <a:rPr lang="es-MX" sz="2400" dirty="0"/>
              <a:t> me….?</a:t>
            </a:r>
          </a:p>
          <a:p>
            <a:r>
              <a:rPr lang="es-MX" sz="2400" dirty="0"/>
              <a:t>Can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remember</a:t>
            </a:r>
            <a:r>
              <a:rPr lang="es-MX" sz="2400" dirty="0"/>
              <a:t>…?</a:t>
            </a:r>
          </a:p>
          <a:p>
            <a:r>
              <a:rPr lang="es-MX" sz="2400" dirty="0"/>
              <a:t>Can I </a:t>
            </a:r>
            <a:r>
              <a:rPr lang="es-MX" sz="2400" dirty="0" err="1"/>
              <a:t>ask</a:t>
            </a:r>
            <a:r>
              <a:rPr lang="es-MX" sz="2400" dirty="0"/>
              <a:t> </a:t>
            </a:r>
            <a:r>
              <a:rPr lang="es-MX" sz="2400" dirty="0" err="1"/>
              <a:t>you</a:t>
            </a:r>
            <a:r>
              <a:rPr lang="es-MX" sz="2400" dirty="0"/>
              <a:t>…?</a:t>
            </a:r>
          </a:p>
          <a:p>
            <a:r>
              <a:rPr lang="es-MX" sz="2400" dirty="0" err="1"/>
              <a:t>Could</a:t>
            </a:r>
            <a:r>
              <a:rPr lang="es-MX" sz="2400" dirty="0"/>
              <a:t>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tell</a:t>
            </a:r>
            <a:r>
              <a:rPr lang="es-MX" sz="2400" dirty="0"/>
              <a:t> me…?</a:t>
            </a:r>
          </a:p>
          <a:p>
            <a:r>
              <a:rPr lang="es-MX" sz="2400" dirty="0"/>
              <a:t>Do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know</a:t>
            </a:r>
            <a:r>
              <a:rPr lang="es-MX" sz="2400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184626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8ACC5-EB9A-4F31-AA88-C24CF029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Why</a:t>
            </a:r>
            <a:r>
              <a:rPr lang="es-MX" dirty="0"/>
              <a:t> do </a:t>
            </a:r>
            <a:r>
              <a:rPr lang="es-MX" dirty="0" err="1"/>
              <a:t>we</a:t>
            </a:r>
            <a:r>
              <a:rPr lang="es-MX" dirty="0"/>
              <a:t> use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?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3FE5A5-BB32-45E3-8037-9B8FB3AC0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38" y="1690688"/>
            <a:ext cx="3563762" cy="248374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144383-3305-4193-96ED-E44EDD5F6C31}"/>
              </a:ext>
            </a:extLst>
          </p:cNvPr>
          <p:cNvSpPr txBox="1"/>
          <p:nvPr/>
        </p:nvSpPr>
        <p:spPr>
          <a:xfrm>
            <a:off x="838200" y="1895061"/>
            <a:ext cx="6437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Este tipo de preguntas se usan para hacer preguntas formales o solicitar</a:t>
            </a:r>
          </a:p>
          <a:p>
            <a:r>
              <a:rPr lang="es-MX" sz="3200" dirty="0"/>
              <a:t>Información.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5217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B20F0-BC1D-4DB5-84A0-421FECF7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exercises</a:t>
            </a:r>
            <a:r>
              <a:rPr lang="es-MX" dirty="0"/>
              <a:t>…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08481-251C-4C25-884C-FE659E28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Q1 Can I </a:t>
            </a:r>
            <a:r>
              <a:rPr lang="es-MX" sz="2400" dirty="0" err="1"/>
              <a:t>ask</a:t>
            </a:r>
            <a:r>
              <a:rPr lang="es-MX" sz="2400" dirty="0"/>
              <a:t> </a:t>
            </a:r>
            <a:r>
              <a:rPr lang="es-MX" sz="2400" dirty="0" err="1"/>
              <a:t>you</a:t>
            </a:r>
            <a:r>
              <a:rPr lang="es-MX" sz="2400" dirty="0"/>
              <a:t>? Q2 </a:t>
            </a:r>
            <a:r>
              <a:rPr lang="es-MX" sz="2400" dirty="0" err="1"/>
              <a:t>Where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shopping mall? </a:t>
            </a:r>
          </a:p>
          <a:p>
            <a:endParaRPr lang="es-MX" sz="2400" dirty="0"/>
          </a:p>
          <a:p>
            <a:r>
              <a:rPr lang="es-MX" sz="2400" dirty="0"/>
              <a:t>Q1 Do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know</a:t>
            </a:r>
            <a:r>
              <a:rPr lang="es-MX" sz="2400" dirty="0"/>
              <a:t>? Q2 Who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teacher</a:t>
            </a:r>
            <a:r>
              <a:rPr lang="es-MX" sz="2400" dirty="0"/>
              <a:t>?</a:t>
            </a:r>
          </a:p>
          <a:p>
            <a:endParaRPr lang="es-MX" sz="2400" dirty="0"/>
          </a:p>
          <a:p>
            <a:r>
              <a:rPr lang="es-MX" sz="2400" dirty="0"/>
              <a:t>Q1 Can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remember</a:t>
            </a:r>
            <a:r>
              <a:rPr lang="es-MX" sz="2400" dirty="0"/>
              <a:t>? Q2 </a:t>
            </a:r>
            <a:r>
              <a:rPr lang="es-MX" sz="2400" dirty="0" err="1"/>
              <a:t>When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test? </a:t>
            </a:r>
          </a:p>
          <a:p>
            <a:endParaRPr lang="es-MX" sz="2400" dirty="0"/>
          </a:p>
          <a:p>
            <a:r>
              <a:rPr lang="es-MX" sz="2400" dirty="0"/>
              <a:t>Q2 </a:t>
            </a:r>
            <a:r>
              <a:rPr lang="es-MX" sz="2400" dirty="0" err="1"/>
              <a:t>Could</a:t>
            </a:r>
            <a:r>
              <a:rPr lang="es-MX" sz="2400" dirty="0"/>
              <a:t>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tell</a:t>
            </a:r>
            <a:r>
              <a:rPr lang="es-MX" sz="2400" dirty="0"/>
              <a:t> me? Q2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name</a:t>
            </a:r>
            <a:r>
              <a:rPr lang="es-MX" sz="2400" dirty="0"/>
              <a:t>?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237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D2F25-F121-47F2-92AC-CBA87429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Indirect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if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913B99-7CAB-4DB8-A389-783C5843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9235292" cy="4623379"/>
          </a:xfrm>
        </p:spPr>
        <p:txBody>
          <a:bodyPr>
            <a:normAutofit/>
          </a:bodyPr>
          <a:lstStyle/>
          <a:p>
            <a:r>
              <a:rPr lang="es-MX" sz="2000" dirty="0"/>
              <a:t>Este tipo de preguntas se usan con </a:t>
            </a:r>
            <a:r>
              <a:rPr lang="es-MX" sz="2000" dirty="0" err="1"/>
              <a:t>if</a:t>
            </a:r>
            <a:r>
              <a:rPr lang="es-MX" sz="2000" dirty="0"/>
              <a:t> cuando son preguntas cerradas, a diferencia de cuando usamos WH-</a:t>
            </a:r>
            <a:r>
              <a:rPr lang="es-MX" sz="2000" dirty="0" err="1"/>
              <a:t>questions</a:t>
            </a:r>
            <a:r>
              <a:rPr lang="es-MX" sz="2000" dirty="0"/>
              <a:t> que es necesario responder con información.</a:t>
            </a:r>
          </a:p>
          <a:p>
            <a:r>
              <a:rPr lang="es-MX" sz="2000" dirty="0" err="1"/>
              <a:t>Example</a:t>
            </a:r>
            <a:r>
              <a:rPr lang="es-MX" sz="2000" dirty="0"/>
              <a:t>:</a:t>
            </a:r>
          </a:p>
          <a:p>
            <a:r>
              <a:rPr lang="es-MX" sz="2000" dirty="0"/>
              <a:t>Can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tell</a:t>
            </a:r>
            <a:r>
              <a:rPr lang="es-MX" sz="2000" dirty="0"/>
              <a:t> </a:t>
            </a:r>
            <a:r>
              <a:rPr lang="es-MX" sz="2000" dirty="0" err="1"/>
              <a:t>where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bathroom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? </a:t>
            </a:r>
          </a:p>
          <a:p>
            <a:pPr marL="0" indent="0">
              <a:buNone/>
            </a:pPr>
            <a:r>
              <a:rPr lang="es-MX" sz="2000" dirty="0" err="1"/>
              <a:t>Answer</a:t>
            </a:r>
            <a:r>
              <a:rPr lang="es-MX" sz="2000" dirty="0"/>
              <a:t>: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bathroom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on</a:t>
            </a:r>
            <a:r>
              <a:rPr lang="es-MX" sz="2000" dirty="0"/>
              <a:t> </a:t>
            </a:r>
            <a:r>
              <a:rPr lang="es-MX" sz="2000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left</a:t>
            </a:r>
            <a:r>
              <a:rPr lang="es-MX" sz="2000" dirty="0"/>
              <a:t> ( información especifica) </a:t>
            </a:r>
          </a:p>
          <a:p>
            <a:pPr marL="0" indent="0">
              <a:buNone/>
            </a:pPr>
            <a:r>
              <a:rPr lang="es-MX" sz="2000" dirty="0"/>
              <a:t>Pregunta cerrada:</a:t>
            </a:r>
          </a:p>
          <a:p>
            <a:pPr marL="0" indent="0">
              <a:buNone/>
            </a:pPr>
            <a:r>
              <a:rPr lang="es-MX" sz="2000" dirty="0"/>
              <a:t>Do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know</a:t>
            </a:r>
            <a:r>
              <a:rPr lang="es-MX" sz="2000" dirty="0"/>
              <a:t> </a:t>
            </a:r>
            <a:r>
              <a:rPr lang="es-MX" sz="2000" dirty="0" err="1"/>
              <a:t>if</a:t>
            </a:r>
            <a:r>
              <a:rPr lang="es-MX" sz="2000" dirty="0"/>
              <a:t> </a:t>
            </a:r>
            <a:r>
              <a:rPr lang="es-MX" sz="2000" dirty="0" err="1"/>
              <a:t>tom</a:t>
            </a:r>
            <a:r>
              <a:rPr lang="es-MX" sz="2000" dirty="0"/>
              <a:t> </a:t>
            </a:r>
            <a:r>
              <a:rPr lang="es-MX" sz="2000" dirty="0" err="1"/>
              <a:t>likes</a:t>
            </a:r>
            <a:r>
              <a:rPr lang="es-MX" sz="2000" dirty="0"/>
              <a:t> pizza? </a:t>
            </a:r>
          </a:p>
          <a:p>
            <a:pPr marL="0" indent="0">
              <a:buNone/>
            </a:pPr>
            <a:r>
              <a:rPr lang="es-MX" sz="2000" dirty="0" err="1"/>
              <a:t>Answer</a:t>
            </a:r>
            <a:r>
              <a:rPr lang="es-MX" sz="2000" dirty="0"/>
              <a:t>: yes, he </a:t>
            </a:r>
            <a:r>
              <a:rPr lang="es-MX" sz="2000" dirty="0" err="1"/>
              <a:t>likes</a:t>
            </a:r>
            <a:endParaRPr lang="es-MX" sz="2000" dirty="0"/>
          </a:p>
          <a:p>
            <a:pPr marL="0" indent="0">
              <a:buNone/>
            </a:pPr>
            <a:r>
              <a:rPr lang="es-MX" sz="2000" dirty="0"/>
              <a:t>             No, he </a:t>
            </a:r>
            <a:r>
              <a:rPr lang="es-MX" sz="2000" dirty="0" err="1"/>
              <a:t>doesn’t</a:t>
            </a:r>
            <a:r>
              <a:rPr lang="es-MX" sz="2000" dirty="0"/>
              <a:t> </a:t>
            </a:r>
            <a:r>
              <a:rPr lang="es-MX" sz="2000" dirty="0" err="1"/>
              <a:t>like</a:t>
            </a:r>
            <a:r>
              <a:rPr lang="es-MX" sz="2000" dirty="0"/>
              <a:t>                     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EA594F-86E9-49B0-8C1C-79D47C7D3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729672"/>
            <a:ext cx="37972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04956-7C74-4926-AC10-C4436EC9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C9F1F-D194-466C-A30C-9461745C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2 PREGUNTAS EN UNA </a:t>
            </a:r>
          </a:p>
          <a:p>
            <a:endParaRPr lang="es-MX" sz="2400" dirty="0"/>
          </a:p>
          <a:p>
            <a:r>
              <a:rPr lang="es-MX" sz="2400" dirty="0">
                <a:solidFill>
                  <a:srgbClr val="FF0000"/>
                </a:solidFill>
              </a:rPr>
              <a:t>Q1</a:t>
            </a:r>
            <a:r>
              <a:rPr lang="es-MX" sz="2400" dirty="0"/>
              <a:t> DO YOU KNOW? </a:t>
            </a:r>
            <a:r>
              <a:rPr lang="es-MX" sz="2400" dirty="0">
                <a:solidFill>
                  <a:srgbClr val="FF0000"/>
                </a:solidFill>
              </a:rPr>
              <a:t>Q2</a:t>
            </a:r>
            <a:r>
              <a:rPr lang="es-MX" sz="2400" dirty="0"/>
              <a:t> DOES TOM LIKE PIZZA? </a:t>
            </a:r>
          </a:p>
          <a:p>
            <a:pPr marL="0" indent="0">
              <a:buNone/>
            </a:pPr>
            <a:r>
              <a:rPr lang="es-MX" sz="2400" dirty="0"/>
              <a:t>EN ESTE TIPO DE PREGUNTA NO SE USA EL AUXILIAR DO: </a:t>
            </a:r>
          </a:p>
          <a:p>
            <a:pPr marL="0" indent="0">
              <a:buNone/>
            </a:pPr>
            <a:r>
              <a:rPr lang="es-MX" sz="2400" dirty="0"/>
              <a:t>DO YOU KNOW </a:t>
            </a:r>
            <a:r>
              <a:rPr lang="es-MX" sz="2400" dirty="0">
                <a:solidFill>
                  <a:srgbClr val="FF0000"/>
                </a:solidFill>
              </a:rPr>
              <a:t>IF </a:t>
            </a:r>
            <a:r>
              <a:rPr lang="es-MX" sz="2400" dirty="0">
                <a:solidFill>
                  <a:schemeClr val="tx1"/>
                </a:solidFill>
              </a:rPr>
              <a:t>TOM LIKES PIZZA? (+)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57473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435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Indirect questions </vt:lpstr>
      <vt:lpstr>What are indirect questions? </vt:lpstr>
      <vt:lpstr>Verbos modales para preguntas indirectas </vt:lpstr>
      <vt:lpstr>Examples:</vt:lpstr>
      <vt:lpstr>Expresiones más usadas:</vt:lpstr>
      <vt:lpstr>Why do we use these questions? </vt:lpstr>
      <vt:lpstr>Some exercises…</vt:lpstr>
      <vt:lpstr>Indirect questions with if </vt:lpstr>
      <vt:lpstr>Presentación de PowerPoint</vt:lpstr>
      <vt:lpstr>LETS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questions </dc:title>
  <dc:creator>yorka_seplab@hotmail.com</dc:creator>
  <cp:lastModifiedBy>yorka_seplab@hotmail.com</cp:lastModifiedBy>
  <cp:revision>9</cp:revision>
  <dcterms:created xsi:type="dcterms:W3CDTF">2019-03-24T19:42:23Z</dcterms:created>
  <dcterms:modified xsi:type="dcterms:W3CDTF">2019-03-25T22:06:38Z</dcterms:modified>
</cp:coreProperties>
</file>